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y="9906000" cx="685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שקופית כותרת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514350" y="1621191"/>
            <a:ext cx="5829300" cy="344875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857250" y="5202944"/>
            <a:ext cx="5143500" cy="2391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1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rt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rt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וטקסט אנכי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86367" y="2822135"/>
            <a:ext cx="6285266" cy="5915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אנכית וטקסט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1449696" y="3985464"/>
            <a:ext cx="8394877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-1550679" y="2549570"/>
            <a:ext cx="8394877" cy="43505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ריק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ותוכן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מקטע עליונה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467916" y="2469624"/>
            <a:ext cx="5915025" cy="41206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467916" y="6629226"/>
            <a:ext cx="5915025" cy="2166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שני תכנים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71488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3471863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השוואה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72381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72381" y="2428347"/>
            <a:ext cx="2901255" cy="119009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72381" y="3618442"/>
            <a:ext cx="2901255" cy="5322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3471863" y="2428347"/>
            <a:ext cx="2915543" cy="119009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3471863" y="3618442"/>
            <a:ext cx="2915543" cy="5322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כותרת בלבד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תוכן עם כיתוב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rtl="1" algn="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תמונה עם כיתוב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1" algn="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1" algn="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jpg"/><Relationship Id="rId4" Type="http://schemas.openxmlformats.org/officeDocument/2006/relationships/hyperlink" Target="https://landing.fitk.co.il/?pid=478088&amp;ad=478088" TargetMode="External"/><Relationship Id="rId5" Type="http://schemas.openxmlformats.org/officeDocument/2006/relationships/image" Target="../media/image18.png"/><Relationship Id="rId6" Type="http://schemas.openxmlformats.org/officeDocument/2006/relationships/hyperlink" Target="https://landing.fitk.co.il/?pid=478088&amp;ad=478088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jpg"/><Relationship Id="rId4" Type="http://schemas.openxmlformats.org/officeDocument/2006/relationships/hyperlink" Target="https://joinfitk.co.il/short_12minuts/?pid=478088&amp;ad=478088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Relationship Id="rId4" Type="http://schemas.openxmlformats.org/officeDocument/2006/relationships/hyperlink" Target="https://fitkisrael.co.il/sidrat_sirtonim/3mithos/?pid=478088&amp;ad=478088" TargetMode="External"/><Relationship Id="rId5" Type="http://schemas.openxmlformats.org/officeDocument/2006/relationships/image" Target="../media/image17.png"/><Relationship Id="rId6" Type="http://schemas.openxmlformats.org/officeDocument/2006/relationships/hyperlink" Target="https://fitkisrael.co.il/sidrat_sirtonim/3mithos/?pid=478088&amp;ad=478088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jpg"/><Relationship Id="rId4" Type="http://schemas.openxmlformats.org/officeDocument/2006/relationships/hyperlink" Target="https://fitkisrael.co.il/sidrat_sirtonim/diettruth/?pid=478088&amp;ad=478088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Relationship Id="rId4" Type="http://schemas.openxmlformats.org/officeDocument/2006/relationships/hyperlink" Target="https://fitkisrael.co.il/sidrat_sirtonim/diettruth/?pid=478088&amp;ad=478088" TargetMode="External"/><Relationship Id="rId5" Type="http://schemas.openxmlformats.org/officeDocument/2006/relationships/image" Target="../media/image10.png"/><Relationship Id="rId6" Type="http://schemas.openxmlformats.org/officeDocument/2006/relationships/hyperlink" Target="https://fitkisrael.co.il/sidrat_sirtonim/hituvguf/?pid=478088&amp;ad=478088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Relationship Id="rId4" Type="http://schemas.openxmlformats.org/officeDocument/2006/relationships/hyperlink" Target="https://fitkisrael.co.il/sidrat_sirtonim/hituvguf/?pid=478088&amp;ad=478088" TargetMode="External"/><Relationship Id="rId5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טקסט, אישה, טניס, נקבה&#10;&#10;התיאור נוצר באופן אוטומטי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15470"/>
            <a:ext cx="6858000" cy="88750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15470"/>
            <a:ext cx="6858000" cy="88750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טקסט&#10;&#10;התיאור נוצר באופן אוטומטי" id="140" name="Google Shape;140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15470"/>
            <a:ext cx="6858000" cy="8875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3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20912" l="23744" r="24749" t="35252"/>
          <a:stretch/>
        </p:blipFill>
        <p:spPr>
          <a:xfrm>
            <a:off x="391577" y="5700853"/>
            <a:ext cx="6074846" cy="290817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3">
            <a:hlinkClick r:id="rId6"/>
          </p:cNvPr>
          <p:cNvSpPr txBox="1"/>
          <p:nvPr/>
        </p:nvSpPr>
        <p:spPr>
          <a:xfrm>
            <a:off x="2091848" y="5331571"/>
            <a:ext cx="4108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1800"/>
              <a:buFont typeface="Calibri"/>
              <a:buNone/>
            </a:pPr>
            <a:r>
              <a:rPr b="0" i="0" lang="iw-IL" sz="1800" u="none" cap="none" strike="noStrike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[לחץ על התמונה כדי לצפות בסרטון]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טקסט&#10;&#10;התיאור נוצר באופן אוטומטי" id="147" name="Google Shape;147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15470"/>
            <a:ext cx="6858000" cy="88750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15470"/>
            <a:ext cx="6858000" cy="88750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טקסט&#10;&#10;התיאור נוצר באופן אוטומטי" id="157" name="Google Shape;157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15470"/>
            <a:ext cx="6858000" cy="8875059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6">
            <a:hlinkClick r:id="rId4"/>
          </p:cNvPr>
          <p:cNvSpPr/>
          <p:nvPr/>
        </p:nvSpPr>
        <p:spPr>
          <a:xfrm>
            <a:off x="1161789" y="5899759"/>
            <a:ext cx="4534422" cy="964504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7FB75F"/>
              </a:gs>
              <a:gs pos="50000">
                <a:srgbClr val="6EB141"/>
              </a:gs>
              <a:gs pos="100000">
                <a:srgbClr val="5FA134"/>
              </a:gs>
            </a:gsLst>
            <a:lin ang="5400000" scaled="0"/>
          </a:gradFill>
          <a:ln>
            <a:noFill/>
          </a:ln>
          <a:effectLst>
            <a:outerShdw blurRad="57150" rotWithShape="0" algn="ctr" dir="5400000" dist="19050">
              <a:srgbClr val="000000">
                <a:alpha val="6235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iw-IL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לחץ כאן כדי להשאיר פרטים לשיחת אבחון אישית עם מאמן תזונה מוסמך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26"/>
          <p:cNvSpPr/>
          <p:nvPr/>
        </p:nvSpPr>
        <p:spPr>
          <a:xfrm rot="-5400000">
            <a:off x="2946748" y="7298094"/>
            <a:ext cx="964504" cy="485384"/>
          </a:xfrm>
          <a:prstGeom prst="striped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7FB75F"/>
              </a:gs>
              <a:gs pos="50000">
                <a:srgbClr val="6EB141"/>
              </a:gs>
              <a:gs pos="100000">
                <a:srgbClr val="5FA134"/>
              </a:gs>
            </a:gsLst>
            <a:lin ang="5400000" scaled="0"/>
          </a:gradFill>
          <a:ln>
            <a:noFill/>
          </a:ln>
          <a:effectLst>
            <a:outerShdw blurRad="57150" rotWithShape="0" algn="ctr" dir="5400000" dist="19050">
              <a:srgbClr val="000000">
                <a:alpha val="6235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טקסט&#10;&#10;התיאור נוצר באופן אוטומטי" id="89" name="Google Shape;8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15470"/>
            <a:ext cx="6858000" cy="88750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טקסט&#10;&#10;התיאור נוצר באופן אוטומטי" id="94" name="Google Shape;9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15470"/>
            <a:ext cx="6858000" cy="88750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טקסט&#10;&#10;התיאור נוצר באופן אוטומטי" id="99" name="Google Shape;9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15470"/>
            <a:ext cx="6858000" cy="8875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6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19612" l="23561" r="25114" t="29408"/>
          <a:stretch/>
        </p:blipFill>
        <p:spPr>
          <a:xfrm>
            <a:off x="807929" y="4411369"/>
            <a:ext cx="5242142" cy="2928884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6"/>
          <p:cNvSpPr txBox="1"/>
          <p:nvPr/>
        </p:nvSpPr>
        <p:spPr>
          <a:xfrm>
            <a:off x="1941534" y="3118982"/>
            <a:ext cx="410853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1800"/>
              <a:buFont typeface="Calibri"/>
              <a:buNone/>
            </a:pPr>
            <a:r>
              <a:rPr b="0" i="0" lang="iw-IL" sz="1800" u="none" cap="none" strike="noStrike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[לחץ על </a:t>
            </a:r>
            <a:r>
              <a:rPr b="0" i="0" lang="iw-IL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התמונה</a:t>
            </a:r>
            <a:r>
              <a:rPr b="0" i="0" lang="iw-IL" sz="1800" u="none" cap="none" strike="noStrike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 כדי לצפות בסרט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טקסט&#10;&#10;התיאור נוצר באופן אוטומטי" id="106" name="Google Shape;10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15470"/>
            <a:ext cx="6858000" cy="8875059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7">
            <a:hlinkClick r:id="rId4"/>
          </p:cNvPr>
          <p:cNvSpPr txBox="1"/>
          <p:nvPr/>
        </p:nvSpPr>
        <p:spPr>
          <a:xfrm>
            <a:off x="989556" y="6378972"/>
            <a:ext cx="4108537" cy="3692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w-IL" sz="1800" u="none" cap="none" strike="noStrike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[לחץ עלכדי לצפות בסרטון]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טקסט&#10;&#10;התיאור נוצר באופן אוטומטי" id="112" name="Google Shape;112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15470"/>
            <a:ext cx="6858000" cy="8875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8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12467" l="23744" r="24931" t="34929"/>
          <a:stretch/>
        </p:blipFill>
        <p:spPr>
          <a:xfrm>
            <a:off x="463231" y="1077238"/>
            <a:ext cx="5931537" cy="341960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8">
            <a:hlinkClick r:id="rId6"/>
          </p:cNvPr>
          <p:cNvSpPr txBox="1"/>
          <p:nvPr/>
        </p:nvSpPr>
        <p:spPr>
          <a:xfrm>
            <a:off x="826801" y="8041710"/>
            <a:ext cx="410853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1400"/>
              <a:buFont typeface="Calibri"/>
              <a:buNone/>
            </a:pPr>
            <a:r>
              <a:rPr b="0" i="0" lang="iw-IL" sz="1400" u="none" cap="none" strike="noStrike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[לחץ על התמונה כדי לצפות בסרטון]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תמונה שמכילה טקסט&#10;&#10;התיאור נוצר באופן אוטומטי" id="119" name="Google Shape;119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15470"/>
            <a:ext cx="6858000" cy="8875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9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22535" l="28311" r="25662" t="29409"/>
          <a:stretch/>
        </p:blipFill>
        <p:spPr>
          <a:xfrm>
            <a:off x="1008261" y="2016691"/>
            <a:ext cx="4841477" cy="28434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15470"/>
            <a:ext cx="6858000" cy="88750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15470"/>
            <a:ext cx="6858000" cy="88750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ערכת נושא Office">
  <a:themeElements>
    <a:clrScheme name="ערכת נושא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